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8" d="100"/>
          <a:sy n="98" d="100"/>
        </p:scale>
        <p:origin x="576"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J A ABINESH</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0" i="0" u="none" strike="noStrike" cap="none" dirty="0" smtClean="0">
                <a:solidFill>
                  <a:schemeClr val="bg1"/>
                </a:solidFill>
                <a:latin typeface="Arial"/>
                <a:ea typeface="Arial"/>
                <a:cs typeface="Arial"/>
                <a:sym typeface="Arial"/>
              </a:rPr>
              <a:t>au61772111004</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xmlns=""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xmlns=""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xmlns=""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xmlns=""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xmlns=""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xmlns=""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xmlns=""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xmlns=""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xmlns=""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xmlns=""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3" name="Picture 2"/>
          <p:cNvPicPr>
            <a:picLocks noChangeAspect="1"/>
          </p:cNvPicPr>
          <p:nvPr/>
        </p:nvPicPr>
        <p:blipFill>
          <a:blip r:embed="rId3"/>
          <a:stretch>
            <a:fillRect/>
          </a:stretch>
        </p:blipFill>
        <p:spPr>
          <a:xfrm>
            <a:off x="854688" y="1099225"/>
            <a:ext cx="7648766" cy="3647873"/>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Detecting Spam Emails Abi .ipynb - Colab - Google Chrome - 19 April 2024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8877" y="1011997"/>
            <a:ext cx="6917514" cy="388870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pic>
        <p:nvPicPr>
          <p:cNvPr id="2" name="Picture 1"/>
          <p:cNvPicPr>
            <a:picLocks noChangeAspect="1"/>
          </p:cNvPicPr>
          <p:nvPr/>
        </p:nvPicPr>
        <p:blipFill>
          <a:blip r:embed="rId4"/>
          <a:stretch>
            <a:fillRect/>
          </a:stretch>
        </p:blipFill>
        <p:spPr>
          <a:xfrm>
            <a:off x="4458483" y="974697"/>
            <a:ext cx="4436854" cy="3511185"/>
          </a:xfrm>
          <a:prstGeom prst="rect">
            <a:avLst/>
          </a:prstGeom>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pic>
        <p:nvPicPr>
          <p:cNvPr id="4" name="Picture 3"/>
          <p:cNvPicPr>
            <a:picLocks noChangeAspect="1"/>
          </p:cNvPicPr>
          <p:nvPr/>
        </p:nvPicPr>
        <p:blipFill rotWithShape="1">
          <a:blip r:embed="rId5"/>
          <a:srcRect l="6685" r="6192"/>
          <a:stretch/>
        </p:blipFill>
        <p:spPr>
          <a:xfrm>
            <a:off x="4908252" y="1022307"/>
            <a:ext cx="3929976" cy="3761267"/>
          </a:xfrm>
          <a:prstGeom prst="rect">
            <a:avLst/>
          </a:prstGeom>
        </p:spPr>
      </p:pic>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4"/>
          <a:stretch>
            <a:fillRect/>
          </a:stretch>
        </p:blipFill>
        <p:spPr>
          <a:xfrm>
            <a:off x="4643708" y="1061211"/>
            <a:ext cx="4361335" cy="3031089"/>
          </a:xfrm>
          <a:prstGeom prst="rect">
            <a:avLst/>
          </a:prstGeom>
        </p:spPr>
      </p:pic>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xmlns=""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elements/1.1/"/>
    <ds:schemaRef ds:uri="http://schemas.microsoft.com/office/2006/documentManagement/types"/>
    <ds:schemaRef ds:uri="http://schemas.microsoft.com/office/2006/metadata/properties"/>
    <ds:schemaRef ds:uri="http://schemas.microsoft.com/office/infopath/2007/PartnerControls"/>
    <ds:schemaRef ds:uri="9162bd5b-4ed9-4da3-b376-05204580ba3f"/>
    <ds:schemaRef ds:uri="http://purl.org/dc/terms/"/>
    <ds:schemaRef ds:uri="c0fa2617-96bd-425d-8578-e93563fe37c5"/>
    <ds:schemaRef ds:uri="http://www.w3.org/XML/1998/namespace"/>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629</TotalTime>
  <Words>889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164</cp:revision>
  <dcterms:modified xsi:type="dcterms:W3CDTF">2024-04-19T10:51:11Z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